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3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7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029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5016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50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315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82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597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701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099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1780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084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11935-06DB-485C-9156-C8067A17C05B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3E4C9-4311-44D8-B5B8-D0CEDCE2D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9179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phonoteka.org/uploads/posts/2022-09/1663794008_18-phonoteka-org-p-fon-bozhya-korovka-oboi-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9980" y="0"/>
            <a:ext cx="917398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1129" y="1739721"/>
            <a:ext cx="5488274" cy="187291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000" b="1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Божья коровка</a:t>
            </a:r>
            <a:endParaRPr lang="ru-RU" sz="10000" b="1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85448" y="5862918"/>
            <a:ext cx="4269914" cy="685800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 МБДОУ №4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Кавалерово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Савчук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Татьяна Викторовна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phonoteka.org/uploads/posts/2022-09/1663794008_18-phonoteka-org-p-fon-bozhya-korovka-oboi-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154" y="-2334860"/>
            <a:ext cx="12799999" cy="72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5128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avatars.mds.yandex.net/i?id=883b88cb8de9c085f34c2cce8ad87d3bfd239952-457975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91840" y="5183033"/>
            <a:ext cx="5852160" cy="1674967"/>
          </a:xfr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Всех жучков она милей, </a:t>
            </a:r>
            <a:r>
              <a:rPr lang="ru-RU" sz="20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спинка алая у ней.</a:t>
            </a:r>
            <a:b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А на ней кружочки — чёрненькие </a:t>
            </a:r>
            <a:r>
              <a:rPr lang="ru-RU" sz="20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точки. </a:t>
            </a:r>
            <a:endParaRPr lang="ru-RU" sz="2000" b="1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Божья </a:t>
            </a:r>
            <a:r>
              <a:rPr lang="ru-RU" sz="20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коровка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– на </a:t>
            </a:r>
            <a:r>
              <a:rPr lang="ru-RU" sz="20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самом деле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жук. </a:t>
            </a:r>
            <a:b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Самые </a:t>
            </a:r>
            <a:r>
              <a:rPr lang="ru-RU" sz="20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известные божьи коровки – те,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у </a:t>
            </a:r>
            <a:r>
              <a:rPr lang="ru-RU" sz="20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которых семь черных точек на спинке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.  </a:t>
            </a:r>
          </a:p>
          <a:p>
            <a:pPr>
              <a:lnSpc>
                <a:spcPct val="100000"/>
              </a:lnSpc>
            </a:pPr>
            <a:endParaRPr lang="ru-RU" sz="2200" b="1" dirty="0" smtClean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ru-RU" sz="2200" b="1" dirty="0" smtClean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40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28017"/>
            <a:ext cx="8961120" cy="1024128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Количество точек на спинке б.коровки может быть разным. </a:t>
            </a:r>
            <a:r>
              <a:rPr lang="ru-RU" sz="2000" b="1" dirty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Если </a:t>
            </a: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</a:b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2 </a:t>
            </a:r>
            <a:r>
              <a:rPr lang="ru-RU" sz="2000" b="1" dirty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точки, то б.коровок называют двухточечными, </a:t>
            </a: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5 – пятиточечными, </a:t>
            </a:r>
            <a:b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</a:b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7 </a:t>
            </a:r>
            <a:r>
              <a:rPr lang="ru-RU" sz="2000" b="1" dirty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семиточечными (они </a:t>
            </a:r>
            <a:r>
              <a:rPr lang="ru-RU" sz="2000" b="1" dirty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самые </a:t>
            </a:r>
            <a:r>
              <a:rPr lang="ru-RU" sz="2000" b="1" dirty="0" smtClean="0">
                <a:ln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распространенные) и т.д.</a:t>
            </a:r>
            <a:endParaRPr lang="ru-RU" sz="2000" b="1" dirty="0">
              <a:ln/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ctr"/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076" name="Picture 4" descr="https://avatars.mds.yandex.net/i?id=5a7b91acb0a6f5040516e71f9bb726c9633957ee-9198173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646872"/>
            <a:ext cx="3975650" cy="4479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Семиточечная коровка Coccinella septempunctat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980" y="1700849"/>
            <a:ext cx="4529140" cy="4462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918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3955" y="0"/>
            <a:ext cx="750308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 выглядит божья коровка?</a:t>
            </a:r>
            <a:endParaRPr lang="ru-RU" sz="3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9456" y="5669280"/>
            <a:ext cx="8924544" cy="1060704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ln/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Маленькая чёрная головка, 6 лапок, красные жёсткие крылья в чёрный горошек, под которыми скрывается еще одна пара прозрачных крылышек, при помощи которых б.коровки летают</a:t>
            </a:r>
            <a:endParaRPr lang="ru-RU" b="1" dirty="0">
              <a:ln/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8" descr="https://avatars.mds.yandex.net/i?id=dba27d971fbf02a81a71b0d373b9b5aa6e24a424-4893378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" y="1042416"/>
            <a:ext cx="7874112" cy="4478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73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Виды божьих корово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7" t="1107" r="1507" b="1662"/>
          <a:stretch/>
        </p:blipFill>
        <p:spPr bwMode="auto">
          <a:xfrm>
            <a:off x="1060704" y="969265"/>
            <a:ext cx="7059168" cy="557784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7881" y="71718"/>
            <a:ext cx="6995441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Разнообразие божьих коровок</a:t>
            </a:r>
            <a:endParaRPr lang="ru-RU" sz="3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00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365" y="0"/>
            <a:ext cx="8796832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Почему божью коровку так называют?</a:t>
            </a:r>
            <a:endParaRPr lang="ru-RU" sz="3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9456" y="4846320"/>
            <a:ext cx="8924544" cy="2157984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Божьими </a:t>
            </a:r>
            <a:r>
              <a:rPr lang="ru-RU" sz="1900" b="1" dirty="0">
                <a:ln/>
                <a:solidFill>
                  <a:schemeClr val="accent6">
                    <a:lumMod val="75000"/>
                  </a:schemeClr>
                </a:solidFill>
              </a:rPr>
              <a:t>их называют </a:t>
            </a: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из-за </a:t>
            </a:r>
            <a:r>
              <a:rPr lang="ru-RU" sz="1900" b="1" dirty="0">
                <a:ln/>
                <a:solidFill>
                  <a:schemeClr val="accent6">
                    <a:lumMod val="75000"/>
                  </a:schemeClr>
                </a:solidFill>
              </a:rPr>
              <a:t>их пользы (уничтожают тлю, помогают огородникам</a:t>
            </a: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), считают их посланниками Бога, </a:t>
            </a:r>
            <a:r>
              <a:rPr lang="ru-RU" sz="1900" b="1" dirty="0">
                <a:ln/>
                <a:solidFill>
                  <a:schemeClr val="accent6">
                    <a:lumMod val="75000"/>
                  </a:schemeClr>
                </a:solidFill>
              </a:rPr>
              <a:t>а коровками </a:t>
            </a: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– за то, </a:t>
            </a:r>
            <a:r>
              <a:rPr lang="ru-RU" sz="1900" b="1" dirty="0">
                <a:ln/>
                <a:solidFill>
                  <a:schemeClr val="accent6">
                    <a:lumMod val="75000"/>
                  </a:schemeClr>
                </a:solidFill>
              </a:rPr>
              <a:t>что они не только уничтожают тлю, но и питаются её сладким "молочком" - выделениями</a:t>
            </a: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. А еще, если  легонько прикоснуться к спинке жука, то из сгибов его ножек выделяется желтоватая ядовитая жидкость с резким запахом, похожая на «молочко». Для человека этот яд не страшен, а вот птица, схватившая это насекомое, обожжёт горло. Яркий окрас б.коровок так же отпугивает их врагов.</a:t>
            </a:r>
          </a:p>
          <a:p>
            <a:pPr algn="just">
              <a:lnSpc>
                <a:spcPct val="100000"/>
              </a:lnSpc>
            </a:pPr>
            <a:r>
              <a:rPr lang="ru-RU" sz="19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Б.коровки охраняются законом, они занесены в Красную книгу, как исчезающие насекомые.</a:t>
            </a:r>
          </a:p>
          <a:p>
            <a:pPr algn="ctr">
              <a:lnSpc>
                <a:spcPct val="100000"/>
              </a:lnSpc>
            </a:pPr>
            <a:endParaRPr lang="ru-RU" sz="20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4" descr="https://nashzelenyimir.ru/wp-content/uploads/2016/06/%D0%AF%D0%B4-%D0%B1%D0%BE%D0%B6%D1%8C%D0%B5%D0%B9-%D0%BA%D0%BE%D1%80%D0%BE%D0%B2%D0%BA%D0%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29" t="24903" r="21702" b="1774"/>
          <a:stretch/>
        </p:blipFill>
        <p:spPr bwMode="auto">
          <a:xfrm>
            <a:off x="1773935" y="621791"/>
            <a:ext cx="5494841" cy="39684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550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9456" y="5614416"/>
            <a:ext cx="8924544" cy="1060704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20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А еще божья коровка в случае опасности умеет «падать в обморок». </a:t>
            </a:r>
            <a:br>
              <a:rPr lang="ru-RU" sz="2000" b="1" dirty="0" smtClean="0">
                <a:ln/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Стоит взять жука в руки, он тут же поджимает ножки, замирает, притворяется неживым.</a:t>
            </a:r>
            <a:endParaRPr lang="ru-RU" sz="20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6" name="Picture 2" descr="https://img-fotki.yandex.ru/get/5501/41793924.3b/0_115de6_64d09ad_ori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410" t="18019" r="15204" b="13172"/>
          <a:stretch/>
        </p:blipFill>
        <p:spPr bwMode="auto">
          <a:xfrm>
            <a:off x="694944" y="676657"/>
            <a:ext cx="5870448" cy="43165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52367" y="1517568"/>
            <a:ext cx="1935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/>
                <a:solidFill>
                  <a:srgbClr val="70AD47">
                    <a:lumMod val="75000"/>
                  </a:srgbClr>
                </a:solidFill>
              </a:rPr>
              <a:t>«молочко»</a:t>
            </a:r>
            <a:endParaRPr lang="ru-RU" sz="2800" dirty="0"/>
          </a:p>
        </p:txBody>
      </p:sp>
      <p:cxnSp>
        <p:nvCxnSpPr>
          <p:cNvPr id="7" name="Прямая со стрелкой 6"/>
          <p:cNvCxnSpPr>
            <a:stCxn id="2" idx="1"/>
          </p:cNvCxnSpPr>
          <p:nvPr/>
        </p:nvCxnSpPr>
        <p:spPr>
          <a:xfrm flipH="1">
            <a:off x="5724144" y="1779178"/>
            <a:ext cx="1328223" cy="1776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4462272" y="1931578"/>
            <a:ext cx="2742496" cy="22380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4048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204503" y="0"/>
            <a:ext cx="682533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Чем полезны божьи коровки?</a:t>
            </a:r>
            <a:endParaRPr lang="ru-RU" sz="3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4135" y="5406321"/>
            <a:ext cx="8068363" cy="145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>Они поедают вредителей растений - личинки мелких насекомых, тлю.</a:t>
            </a:r>
            <a:b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</a:b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>Многие фермеры специально </a:t>
            </a:r>
            <a:r>
              <a:rPr lang="ru-RU" sz="2000" b="1" dirty="0">
                <a:ln/>
                <a:solidFill>
                  <a:srgbClr val="70AD47">
                    <a:lumMod val="75000"/>
                  </a:srgbClr>
                </a:solidFill>
              </a:rPr>
              <a:t>разводят б.коровок. </a:t>
            </a:r>
            <a:endParaRPr lang="ru-RU" sz="2000" b="1" dirty="0" smtClean="0">
              <a:ln/>
              <a:solidFill>
                <a:srgbClr val="70AD47">
                  <a:lumMod val="75000"/>
                </a:srgbClr>
              </a:solidFill>
            </a:endParaRPr>
          </a:p>
          <a:p>
            <a:pPr lvl="0" algn="ctr">
              <a:spcBef>
                <a:spcPts val="1000"/>
              </a:spcBef>
            </a:pP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>Б.коровки </a:t>
            </a:r>
            <a:r>
              <a:rPr lang="ru-RU" sz="2000" b="1" dirty="0">
                <a:ln/>
                <a:solidFill>
                  <a:srgbClr val="70AD47">
                    <a:lumMod val="75000"/>
                  </a:srgbClr>
                </a:solidFill>
              </a:rPr>
              <a:t>охраняются законом, они занесены в Красную книгу, </a:t>
            </a: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/>
            </a:r>
            <a:b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</a:b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>как </a:t>
            </a:r>
            <a:r>
              <a:rPr lang="ru-RU" sz="2000" b="1" dirty="0">
                <a:ln/>
                <a:solidFill>
                  <a:srgbClr val="70AD47">
                    <a:lumMod val="75000"/>
                  </a:srgbClr>
                </a:solidFill>
              </a:rPr>
              <a:t>исчезающие насекомые</a:t>
            </a:r>
            <a:r>
              <a:rPr lang="ru-RU" sz="2000" b="1" dirty="0" smtClean="0">
                <a:ln/>
                <a:solidFill>
                  <a:srgbClr val="70AD47">
                    <a:lumMod val="75000"/>
                  </a:srgbClr>
                </a:solidFill>
              </a:rPr>
              <a:t>.</a:t>
            </a:r>
            <a:endParaRPr lang="ru-RU" sz="2000" b="1" dirty="0">
              <a:ln/>
              <a:solidFill>
                <a:srgbClr val="70AD47">
                  <a:lumMod val="75000"/>
                </a:srgbClr>
              </a:solidFill>
            </a:endParaRPr>
          </a:p>
        </p:txBody>
      </p:sp>
      <p:pic>
        <p:nvPicPr>
          <p:cNvPr id="1038" name="Picture 14" descr="https://avatars.mds.yandex.net/i?id=5891c41e3a64f897e8e51fde7959f4535c3a9a55-817707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69" b="9432"/>
          <a:stretch/>
        </p:blipFill>
        <p:spPr bwMode="auto">
          <a:xfrm>
            <a:off x="888991" y="731520"/>
            <a:ext cx="6901697" cy="44067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78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219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Божья коровка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Божья коровка</dc:title>
  <dc:creator>RePack by Diakov</dc:creator>
  <cp:lastModifiedBy>123</cp:lastModifiedBy>
  <cp:revision>27</cp:revision>
  <dcterms:created xsi:type="dcterms:W3CDTF">2023-05-22T21:01:40Z</dcterms:created>
  <dcterms:modified xsi:type="dcterms:W3CDTF">2024-05-20T22:12:55Z</dcterms:modified>
</cp:coreProperties>
</file>